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2"/>
  </p:sldMasterIdLst>
  <p:notesMasterIdLst>
    <p:notesMasterId r:id="rId37"/>
  </p:notesMasterIdLst>
  <p:sldIdLst>
    <p:sldId id="257" r:id="rId3"/>
    <p:sldId id="260" r:id="rId4"/>
    <p:sldId id="261" r:id="rId5"/>
    <p:sldId id="262" r:id="rId6"/>
    <p:sldId id="288" r:id="rId7"/>
    <p:sldId id="289" r:id="rId8"/>
    <p:sldId id="29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91" r:id="rId35"/>
    <p:sldId id="25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640B"/>
    <a:srgbClr val="977A29"/>
    <a:srgbClr val="3366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70" d="100"/>
          <a:sy n="70" d="100"/>
        </p:scale>
        <p:origin x="-61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B0247-4F43-4C18-BCF3-D2CC81F1D5B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D76F3-B98B-40FB-BDE8-E0E26C490C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1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004-A6C7-4E90-824B-05BE3B7592E5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4069-3D3E-402B-8E7A-04CCFFB778DD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5B6D-27C7-4B93-803F-D9B1BEDB77E5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A554-5F4B-479E-BF4E-73422E1C0EEB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7AF7-AA95-4C09-922F-7A4716413E4F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0553-704B-492D-958B-CD27B807A4B0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288-C1FB-4A56-AA0C-BAEBBFD33D31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C4DD-5657-4CF6-A8DA-3993E4049FC1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4934-6C2B-4307-8D9E-345C526127BF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44E6-BCC1-46C6-A688-F9196CBADB0C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F608-BDFB-43D1-AD55-1A187A5D8F2E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637BD5-2C13-42E3-A736-2B1456ECF76B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onrix.co.in/" TargetMode="External"/><Relationship Id="rId5" Type="http://schemas.openxmlformats.org/officeDocument/2006/relationships/hyperlink" Target="http://www.bonrix.net/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voicesms.mvoicecall.com:8080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mj8QgFdXbk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hyperlink" Target="https://www.youtube.com/watch?v=t7mkk2ZWIWw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cJECzFGTcvU" TargetMode="External"/><Relationship Id="rId5" Type="http://schemas.openxmlformats.org/officeDocument/2006/relationships/image" Target="../media/image35.png"/><Relationship Id="rId10" Type="http://schemas.openxmlformats.org/officeDocument/2006/relationships/hyperlink" Target="https://www.youtube.com/watch?v=IqQgZSw8G98" TargetMode="External"/><Relationship Id="rId4" Type="http://schemas.openxmlformats.org/officeDocument/2006/relationships/image" Target="../media/image34.jpeg"/><Relationship Id="rId9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rix.co.in/" TargetMode="External"/><Relationship Id="rId2" Type="http://schemas.openxmlformats.org/officeDocument/2006/relationships/hyperlink" Target="http://www.bonrix.net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gpsbonrix@gmail.com" TargetMode="External"/><Relationship Id="rId4" Type="http://schemas.openxmlformats.org/officeDocument/2006/relationships/hyperlink" Target="http://mvoicecall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616033" y="569800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Bonrix Voice Call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 descr="C:\Users\Sudhir_\Desktop\go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6623">
            <a:off x="5085715" y="1980673"/>
            <a:ext cx="2315075" cy="146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Sudhir_\Desktop\netw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168" y="1186544"/>
            <a:ext cx="1895103" cy="337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ontent Placeholder 4"/>
          <p:cNvPicPr>
            <a:picLocks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96906" y="4849602"/>
            <a:ext cx="4032662" cy="1596709"/>
          </a:xfrm>
          <a:prstGeom prst="rect">
            <a:avLst/>
          </a:prstGeom>
          <a:noFill/>
        </p:spPr>
      </p:pic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2814451" y="2810251"/>
            <a:ext cx="2226276" cy="0"/>
          </a:xfrm>
          <a:prstGeom prst="line">
            <a:avLst/>
          </a:prstGeom>
          <a:noFill/>
          <a:ln w="38100">
            <a:solidFill>
              <a:srgbClr val="F834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V="1">
            <a:off x="7295406" y="2788539"/>
            <a:ext cx="2442359" cy="0"/>
          </a:xfrm>
          <a:prstGeom prst="line">
            <a:avLst/>
          </a:prstGeom>
          <a:noFill/>
          <a:ln w="38100">
            <a:solidFill>
              <a:srgbClr val="F834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59857" y="5215211"/>
            <a:ext cx="53442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Bonrix Software Systems</a:t>
            </a:r>
          </a:p>
          <a:p>
            <a:pPr algn="ctr"/>
            <a:r>
              <a:rPr lang="en-US" sz="28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http://www.bonrix.net/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http://www.bonrix.co.in/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udhir_\Desktop\screenshort\lapto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4" y="1960500"/>
            <a:ext cx="2834348" cy="19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592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196935" y="693073"/>
            <a:ext cx="7600950" cy="98560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Config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583142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Step 2: User have to double click on bonrix-sipua. </a:t>
            </a:r>
          </a:p>
        </p:txBody>
      </p:sp>
      <p:pic>
        <p:nvPicPr>
          <p:cNvPr id="9" name="Picture 3" descr="C:\Users\Sudhir_\Desktop\BonrixGPS\voip images\bonrix-sipua_Ste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90" y="2243504"/>
            <a:ext cx="9204366" cy="40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907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196935" y="706721"/>
            <a:ext cx="7600950" cy="132556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Config</a:t>
            </a:r>
            <a:r>
              <a:rPr lang="en-US" b="0" dirty="0" smtClean="0">
                <a:solidFill>
                  <a:schemeClr val="tx1"/>
                </a:solidFill>
                <a:effectLst/>
                <a:latin typeface="Centaur" pitchFamily="18" charset="0"/>
              </a:rPr>
              <a:t>.</a:t>
            </a:r>
            <a:endParaRPr lang="en-US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3766" y="1465319"/>
            <a:ext cx="10747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Step 3: After double click on bonrix-sipua User can see Bonrix SIP Auto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Dialer 	software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go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settings.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Sudhir_\Desktop\BonrixGPS\voip images\Bonrix-sip-auto-diler_St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29" y="2460092"/>
            <a:ext cx="9075230" cy="40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3606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196935" y="734017"/>
            <a:ext cx="7600950" cy="132556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Config</a:t>
            </a:r>
            <a:r>
              <a:rPr lang="en-US" b="0" dirty="0" smtClean="0">
                <a:solidFill>
                  <a:schemeClr val="tx1"/>
                </a:solidFill>
                <a:effectLst/>
                <a:latin typeface="Centaur" pitchFamily="18" charset="0"/>
              </a:rPr>
              <a:t>.</a:t>
            </a:r>
            <a:endParaRPr lang="en-US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600394"/>
            <a:ext cx="10231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Step 4: In setting go to Bindings panel and set IP as shown in below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screenshot</a:t>
            </a:r>
            <a:r>
              <a:rPr lang="en-US" dirty="0"/>
              <a:t>.</a:t>
            </a:r>
          </a:p>
        </p:txBody>
      </p:sp>
      <p:pic>
        <p:nvPicPr>
          <p:cNvPr id="9" name="Picture 2" descr="C:\Users\Sudhir_\Desktop\BonrixGPS\voip images\Binding_Ste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53" y="2209709"/>
            <a:ext cx="9316192" cy="43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068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606002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196935" y="665777"/>
            <a:ext cx="7600950" cy="132556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Config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266" y="1511496"/>
            <a:ext cx="11127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Step 5: Go to Accounts panel and set User name, AOR, User Proxy,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Proxy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Server,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Register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	Registrar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Server, Register Interval 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shown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below screenshot.</a:t>
            </a:r>
          </a:p>
        </p:txBody>
      </p:sp>
      <p:pic>
        <p:nvPicPr>
          <p:cNvPr id="7" name="Picture 2" descr="C:\Users\Sudhir_\Desktop\BonrixGPS\voip images\Accounts_Step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65" y="2342214"/>
            <a:ext cx="8869878" cy="42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760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196935" y="638481"/>
            <a:ext cx="7600950" cy="132556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Config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4384" y="1415960"/>
            <a:ext cx="11198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Step 6: Go to Credentials and set Domain, User Name, Password 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shown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below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screenshot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2" descr="C:\Users\Sudhir_\Desktop\BonrixGPS\voip images\Credentials_Step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02" y="1960410"/>
            <a:ext cx="9285514" cy="45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1775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196935" y="693073"/>
            <a:ext cx="7600950" cy="132556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Config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006" y="1538792"/>
            <a:ext cx="11756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Step 7: Open Bonrix SIP Professional and go to Contacts panel then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enter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First, Last Name,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Mobile no as 	shown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below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screenshot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C:\Users\Sudhir_\Desktop\BonrixGPS\voip images\Contacts_Step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92" y="2294307"/>
            <a:ext cx="9750137" cy="42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311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196935" y="665777"/>
            <a:ext cx="7600950" cy="132556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Config</a:t>
            </a:r>
            <a:r>
              <a:rPr lang="en-US" b="0" dirty="0" smtClean="0">
                <a:solidFill>
                  <a:schemeClr val="tx1"/>
                </a:solidFill>
                <a:effectLst/>
                <a:latin typeface="Centaur" pitchFamily="18" charset="0"/>
              </a:rPr>
              <a:t>.</a:t>
            </a:r>
            <a:endParaRPr lang="en-US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127" y="1456904"/>
            <a:ext cx="11768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8:   go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Groups panel then click on new button and create group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shown in below screenshot.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You 	can 	Import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Export by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clicking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Import &amp; Export button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Sudhir_\Desktop\BonrixGPS\voip images\Groups_Step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7" y="2359836"/>
            <a:ext cx="9492837" cy="42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4740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196935" y="652129"/>
            <a:ext cx="7600950" cy="132556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Config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382" y="1484200"/>
            <a:ext cx="11530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Step 9: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Go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Compose Panel and select your call type as per your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choice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Single, Group Voice Call,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Group 	voice call from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file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Multi Column file.</a:t>
            </a:r>
          </a:p>
        </p:txBody>
      </p:sp>
      <p:pic>
        <p:nvPicPr>
          <p:cNvPr id="7" name="Picture 2" descr="C:\Users\Sudhir_\Desktop\BonrixGPS\voip images\Compose_Step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71" y="2328566"/>
            <a:ext cx="9712532" cy="426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09209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1070" y="578707"/>
            <a:ext cx="10134600" cy="99752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VoIP Devices For Voice Call</a:t>
            </a:r>
            <a:endParaRPr lang="en-US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61257" y="1617179"/>
            <a:ext cx="11614067" cy="517941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lvl="1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 VoIP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Devices uses voice over IP technologies for placing and transmitting</a:t>
            </a:r>
          </a:p>
          <a:p>
            <a:pPr marL="0" lvl="1" indent="0">
              <a:buFont typeface="Verdana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transmitting telephone calls over an IP network, such as the Internet , instead of the </a:t>
            </a:r>
          </a:p>
          <a:p>
            <a:pPr marL="0" lvl="1" indent="0">
              <a:buFont typeface="Verdana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traditional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public switched telephone network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(PSTN).</a:t>
            </a:r>
          </a:p>
          <a:p>
            <a:pPr marL="228600"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Digital IP-based telephone service uses control protocols such as the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Session Initiation Protocol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(SIP),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Skinny Client Control Protocol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(SCCP) or various other proprietary protocols.</a:t>
            </a:r>
          </a:p>
          <a:p>
            <a:pPr marL="0" lvl="1" indent="0">
              <a:buFont typeface="Verdana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VoIP telephone consist of the hardware and software components.</a:t>
            </a:r>
          </a:p>
          <a:p>
            <a:pPr marL="109728" indent="0">
              <a:buClr>
                <a:schemeClr val="tx1"/>
              </a:buCl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software requires standard networking components such as a TCP/IP network stack, client implementation for DHCP, and the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Domain Name System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(DNS).</a:t>
            </a:r>
          </a:p>
        </p:txBody>
      </p:sp>
    </p:spTree>
    <p:extLst>
      <p:ext uri="{BB962C8B-B14F-4D97-AF65-F5344CB8AC3E}">
        <p14:creationId xmlns:p14="http://schemas.microsoft.com/office/powerpoint/2010/main" val="390744108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592097" y="712710"/>
            <a:ext cx="10134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Several Models of GoIP GSM-gateways</a:t>
            </a:r>
            <a:endParaRPr lang="en-US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23552" y="1917444"/>
            <a:ext cx="11428021" cy="4040785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chemeClr val="tx1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Various Models of GoIP GSM-gateways.</a:t>
            </a:r>
          </a:p>
          <a:p>
            <a:pPr marL="109728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Port GSM VoIP Gateway,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Port GSM VoIP Gateway,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 Port GSM VoIP Gateway,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16 Port GSM VoIP Gateway,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32 Port GSM VoIP Gateway,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64 Port GSM VoIP Gateway</a:t>
            </a:r>
          </a:p>
          <a:p>
            <a:pPr lvl="1"/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6229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592354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Voice Call Web Panel</a:t>
            </a: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727438"/>
            <a:ext cx="121920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Voice Call Web Panel Simplify The Calling Function.</a:t>
            </a:r>
          </a:p>
          <a:p>
            <a:pPr marL="0" indent="0">
              <a:buFont typeface="Wingdings 3"/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Using Voice Call Web Panel User Can Use Calling Function By Various Platforms like VoIP Devices, SIP  Professional Voice Call Manager Software etc.</a:t>
            </a:r>
          </a:p>
          <a:p>
            <a:pPr marL="109728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Voice Call Web Panel Provide Various Calling Way Like Quick Call, Group Call, CSV Call By Simply Uploading an Audio File Of Any Formats.</a:t>
            </a:r>
          </a:p>
          <a:p>
            <a:pPr>
              <a:buFont typeface="Wingdings 3"/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Voice Call Web Panel Also Provide Date Vise Calling Summary And Calling Report As Well.</a:t>
            </a:r>
          </a:p>
          <a:p>
            <a:pPr marL="0" indent="0">
              <a:buFont typeface="Wingdings 3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213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7808" y="661664"/>
            <a:ext cx="10358747" cy="9875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Applications of GoIP gateways</a:t>
            </a: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3831" y="1826651"/>
            <a:ext cx="11739624" cy="476317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are vastly usable by system integrators, TCP, call-centers, large and little companies and domestic users of VoIP as well.</a:t>
            </a:r>
          </a:p>
          <a:p>
            <a:pPr marL="0" indent="0">
              <a:buFont typeface="Wingdings 3"/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Adding the mobile lines in the existing telephone system Organization of outbound call-centers Call transfer from GSM into SIP and backward. </a:t>
            </a: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GoIP provides GSM network between telephone systems and IP PBX, </a:t>
            </a:r>
          </a:p>
          <a:p>
            <a:pPr marL="0" indent="0">
              <a:buFont typeface="Wingdings 3"/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and ensures the fast connection to PSTN where usual telephone lines  </a:t>
            </a:r>
          </a:p>
          <a:p>
            <a:pPr marL="0" indent="0">
              <a:buFont typeface="Wingdings 3"/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are unavailable.</a:t>
            </a:r>
          </a:p>
          <a:p>
            <a:pPr>
              <a:buFont typeface="Wingdings 3"/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8106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517566"/>
            <a:ext cx="10134600" cy="9638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GoIP gateways</a:t>
            </a:r>
            <a:endParaRPr lang="en-US" b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udhir_\Desktop\screenshort\ppt\1-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0" y="1871099"/>
            <a:ext cx="2145671" cy="13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Sudhir_\Desktop\screenshort\ppt\8po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46" y="1824720"/>
            <a:ext cx="2537138" cy="141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Sudhir_\Desktop\screenshort\ppt\16p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64" y="4323092"/>
            <a:ext cx="2262387" cy="136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Sudhir_\Desktop\screenshort\ppt\32-p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77" y="4252659"/>
            <a:ext cx="2150771" cy="136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Sudhir_\Desktop\screenshort\ppt\64po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46" y="4170350"/>
            <a:ext cx="2537138" cy="136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Sudhir_\Desktop\screenshort\ppt\4por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76" y="1811071"/>
            <a:ext cx="2150771" cy="141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144459" y="3177383"/>
            <a:ext cx="1595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</a:rPr>
              <a:t> -Port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794552" y="3151853"/>
            <a:ext cx="1595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</a:rPr>
              <a:t> -Port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8585641" y="3029761"/>
            <a:ext cx="1595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8</a:t>
            </a:r>
            <a:r>
              <a:rPr lang="en-US" sz="2000" dirty="0" smtClean="0">
                <a:latin typeface="Times New Roman" pitchFamily="18" charset="0"/>
              </a:rPr>
              <a:t> -Port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341722" y="5811726"/>
            <a:ext cx="1595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</a:rPr>
              <a:t>16 -Port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4908442" y="5670181"/>
            <a:ext cx="1595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</a:rPr>
              <a:t>32 -Port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8785096" y="5839541"/>
            <a:ext cx="1595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</a:rPr>
              <a:t>64 -Port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5503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526955"/>
            <a:ext cx="10134600" cy="9638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Bonrix Voice Functions</a:t>
            </a: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9382" y="1337275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: Upload Voice File: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udhir_\Desktop\screenshort\uploadvo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4" y="1935420"/>
            <a:ext cx="10518724" cy="45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5174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526955"/>
            <a:ext cx="10134600" cy="9638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Bonrix Voice Functions</a:t>
            </a: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9382" y="1337294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: Quick Voice Call: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udhir_\Desktop\screenshort\quickvoicec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4" y="2003660"/>
            <a:ext cx="9951524" cy="45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3583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526955"/>
            <a:ext cx="10134600" cy="9638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Bonrix Voice Functions</a:t>
            </a: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9256" y="1282702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: CSV Voice Call: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udhir_\Desktop\screenshort\csvc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17" y="1935420"/>
            <a:ext cx="10172287" cy="45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108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554251"/>
            <a:ext cx="10134600" cy="9638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Bonrix Voice Functions</a:t>
            </a: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1623" y="1362357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: Group Voice Call: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udhir_\Desktop\screenshort\groupc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98" y="1990010"/>
            <a:ext cx="10180390" cy="452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2555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540603"/>
            <a:ext cx="10134600" cy="9638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Bonrix Voice Functions</a:t>
            </a: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9382" y="1190578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 : Voice Call Report: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Sudhir_\Desktop\screenshort\voicecallre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01" y="1839883"/>
            <a:ext cx="10425545" cy="46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4814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567899"/>
            <a:ext cx="10134600" cy="9638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Bonrix Voice Functions</a:t>
            </a: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9382" y="1364570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 : Voice Call Summary: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udhir_\Desktop\screenshort\voicemessagesumm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12" y="1921771"/>
            <a:ext cx="10289297" cy="46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7050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540602"/>
            <a:ext cx="10134600" cy="9638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Bonrix Voice Functions</a:t>
            </a: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8953" y="1368001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 : Voice File List: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udhir_\Desktop\screenshort\voicefilel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17" y="1976362"/>
            <a:ext cx="10369824" cy="463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3558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540602"/>
            <a:ext cx="10134600" cy="9638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Bonrix Voice Functions</a:t>
            </a: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9507" y="1378218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 : Http API Setting List  (Admin Setting):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udhir_\Desktop\screenshort\httpAPIL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08" y="1976363"/>
            <a:ext cx="10275075" cy="459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485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81249" y="590644"/>
            <a:ext cx="8027720" cy="90621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Web Panel To VoIP Device Call</a:t>
            </a: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25767" y="2464570"/>
            <a:ext cx="2103120" cy="2269266"/>
            <a:chOff x="432" y="1440"/>
            <a:chExt cx="1200" cy="1344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28" y="2064"/>
              <a:ext cx="1008" cy="7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432" y="1440"/>
              <a:ext cx="1200" cy="624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27" y="3737059"/>
            <a:ext cx="1143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29"/>
          <p:cNvSpPr>
            <a:spLocks noChangeArrowheads="1"/>
          </p:cNvSpPr>
          <p:nvPr/>
        </p:nvSpPr>
        <p:spPr bwMode="auto">
          <a:xfrm>
            <a:off x="5251156" y="3259851"/>
            <a:ext cx="1981200" cy="1295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VoIP Device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Sudhir_\Desktop\ne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350" y="2464570"/>
            <a:ext cx="1595437" cy="27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460638" y="4002740"/>
            <a:ext cx="2790518" cy="0"/>
          </a:xfrm>
          <a:prstGeom prst="line">
            <a:avLst/>
          </a:prstGeom>
          <a:noFill/>
          <a:ln w="38100">
            <a:solidFill>
              <a:srgbClr val="F834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7232356" y="3907551"/>
            <a:ext cx="2754086" cy="36727"/>
          </a:xfrm>
          <a:prstGeom prst="line">
            <a:avLst/>
          </a:prstGeom>
          <a:noFill/>
          <a:ln w="38100">
            <a:solidFill>
              <a:srgbClr val="F834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540794" y="4985908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</a:rPr>
              <a:t>Bonrix Voice Call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5005733" y="1882122"/>
            <a:ext cx="2133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Call </a:t>
            </a:r>
            <a:r>
              <a:rPr lang="en-US" sz="2400" dirty="0" smtClean="0">
                <a:latin typeface="Times New Roman" pitchFamily="18" charset="0"/>
              </a:rPr>
              <a:t>Direction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201181" y="2343787"/>
            <a:ext cx="17427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4664812" y="4985908"/>
            <a:ext cx="28154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Response Direction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903802" y="5450287"/>
            <a:ext cx="232855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9831350" y="5241047"/>
            <a:ext cx="1595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</a:rPr>
              <a:t>Network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972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499658"/>
            <a:ext cx="10134600" cy="9638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Bonrix Voice Functions</a:t>
            </a: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914" y="1395297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 : Add Http API Setting   (Admin Setting</a:t>
            </a:r>
            <a:r>
              <a:rPr lang="en-US" sz="2400" dirty="0" smtClean="0"/>
              <a:t>):</a:t>
            </a:r>
            <a:endParaRPr lang="en-US" sz="2400" dirty="0"/>
          </a:p>
        </p:txBody>
      </p:sp>
      <p:pic>
        <p:nvPicPr>
          <p:cNvPr id="8194" name="Picture 2" descr="C:\Users\Sudhir_\Desktop\screenshort\AddhttpA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22" y="2028650"/>
            <a:ext cx="9858493" cy="45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64840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513306"/>
            <a:ext cx="10134600" cy="9638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Bonrix Voice Functions</a:t>
            </a: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0451" y="1381649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 : Update Http API Setting (Admin Setting):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Sudhir_\Desktop\screenshort\UpdatehttpA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99" y="2017308"/>
            <a:ext cx="9939004" cy="46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5135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540602"/>
            <a:ext cx="10134600" cy="9638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Bonrix Voice Functions</a:t>
            </a: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0052" y="1661624"/>
            <a:ext cx="7148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Demo</a:t>
            </a:r>
            <a:r>
              <a:rPr lang="en-US" sz="28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Credential</a:t>
            </a:r>
            <a:endParaRPr lang="en-US" sz="2800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72068"/>
              </p:ext>
            </p:extLst>
          </p:nvPr>
        </p:nvGraphicFramePr>
        <p:xfrm>
          <a:off x="1196396" y="2434096"/>
          <a:ext cx="9967473" cy="4025733"/>
        </p:xfrm>
        <a:graphic>
          <a:graphicData uri="http://schemas.openxmlformats.org/drawingml/2006/table">
            <a:tbl>
              <a:tblPr/>
              <a:tblGrid>
                <a:gridCol w="3086375"/>
                <a:gridCol w="3086375"/>
                <a:gridCol w="3794723"/>
              </a:tblGrid>
              <a:tr h="659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Bonrix Bulk Voice Call User and Reseller Control Panel (BulkVoiceSMS)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URL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1109">
                <a:tc rowSpan="2"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Login Detail for 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Admin</a:t>
                      </a:r>
                    </a:p>
                    <a:p>
                      <a:endParaRPr lang="en-US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Login Id : 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admin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http://voicesms.mVoicecall.com:8080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1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Password : 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admin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1109">
                <a:tc rowSpan="2"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Login Detail for 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reseller</a:t>
                      </a:r>
                    </a:p>
                    <a:p>
                      <a:endParaRPr lang="en-US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Login Id :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reseller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b="1" u="sng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http://voicesms.mVoicecall.com:8080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1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Password : 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reseller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1109">
                <a:tc rowSpan="2"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Login Detail for 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user</a:t>
                      </a:r>
                    </a:p>
                    <a:p>
                      <a:endParaRPr lang="en-US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Login Id : 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user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http://voicesms.mVoicecall.com:8080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1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Password : 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user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6003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5664" y="109146"/>
            <a:ext cx="10468864" cy="1016758"/>
          </a:xfrm>
        </p:spPr>
        <p:txBody>
          <a:bodyPr>
            <a:normAutofit/>
          </a:bodyPr>
          <a:lstStyle/>
          <a:p>
            <a:pPr algn="ctr"/>
            <a:r>
              <a:rPr lang="en-SG" sz="41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Bonrix’s</a:t>
            </a:r>
            <a:r>
              <a:rPr lang="en-SG" sz="4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YouTube  video links:</a:t>
            </a:r>
            <a:endParaRPr lang="en-SG" sz="41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45660" y="1500560"/>
            <a:ext cx="11946340" cy="5588767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endParaRPr lang="en-S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S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S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Bonrix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SIP Professional Voice Call Manager                               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Bonrix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CRM with Desktop Based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GSm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Modern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Dialer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  Auto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Bulk voice VOIP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Dialer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(SIM based Outbound calling)</a:t>
            </a:r>
          </a:p>
          <a:p>
            <a:pPr algn="l"/>
            <a:endParaRPr lang="en-S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S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S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Bonrix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Broadcast Web Panel for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 	                                     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Bonrix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Auto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Dialer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 with USB Data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Voice Call or Group Voice SMS				Card for SIM Based Voice Calling</a:t>
            </a:r>
          </a:p>
          <a:p>
            <a:pPr algn="l"/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(Outbound call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S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S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95" y="1781088"/>
            <a:ext cx="1838582" cy="1228897"/>
          </a:xfrm>
          <a:prstGeom prst="rect">
            <a:avLst/>
          </a:prstGeom>
        </p:spPr>
      </p:pic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04" y="2159032"/>
            <a:ext cx="433259" cy="433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45" y="1723749"/>
            <a:ext cx="1867161" cy="1276528"/>
          </a:xfrm>
          <a:prstGeom prst="rect">
            <a:avLst/>
          </a:prstGeom>
        </p:spPr>
      </p:pic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20" y="2131735"/>
            <a:ext cx="433259" cy="433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36" y="4000476"/>
            <a:ext cx="1905266" cy="1295581"/>
          </a:xfrm>
          <a:prstGeom prst="rect">
            <a:avLst/>
          </a:prstGeom>
        </p:spPr>
      </p:pic>
      <p:pic>
        <p:nvPicPr>
          <p:cNvPr id="10" name="Picture 9">
            <a:hlinkClick r:id="rId8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01" y="4426062"/>
            <a:ext cx="433259" cy="4332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63" y="4041250"/>
            <a:ext cx="1876687" cy="1257476"/>
          </a:xfrm>
          <a:prstGeom prst="rect">
            <a:avLst/>
          </a:prstGeom>
        </p:spPr>
      </p:pic>
      <p:pic>
        <p:nvPicPr>
          <p:cNvPr id="12" name="Picture 11">
            <a:hlinkClick r:id="rId10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978" y="4467006"/>
            <a:ext cx="433259" cy="43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64512" y="902654"/>
            <a:ext cx="979909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Address 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M/S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Bonrix Software Systems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A-801, Samudra Complex,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Near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Klassic Gold Hotel, Off. C. G. Road, Navrangpura,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Ahmedabad - 380009, Gujarat, India.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ontact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91-9429045500,9426045500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Website: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www.bonrix.net/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000" u="sng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2000" u="sng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</a:t>
            </a:r>
            <a:r>
              <a:rPr lang="en-US" sz="2000" u="sng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//</a:t>
            </a:r>
            <a:r>
              <a:rPr lang="en-US" sz="2000" u="sng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www.bonrix.co.in</a:t>
            </a:r>
            <a:r>
              <a:rPr lang="en-US" sz="2000" u="sng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en-US" sz="2000" u="sng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u="sng" dirty="0" smtClean="0">
                <a:solidFill>
                  <a:srgbClr val="B5640B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2000" u="sng" dirty="0">
                <a:solidFill>
                  <a:srgbClr val="B5640B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000" u="sng" dirty="0" smtClean="0">
                <a:solidFill>
                  <a:srgbClr val="B5640B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mvoicecall.com</a:t>
            </a:r>
            <a:r>
              <a:rPr lang="en-US" sz="2000" dirty="0" smtClean="0">
                <a:solidFill>
                  <a:srgbClr val="B564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000" u="sng" dirty="0">
                <a:solidFill>
                  <a:srgbClr val="B5640B"/>
                </a:solidFill>
                <a:latin typeface="Times New Roman" pitchFamily="18" charset="0"/>
                <a:cs typeface="Times New Roman" pitchFamily="18" charset="0"/>
              </a:rPr>
              <a:t>http://archive.mvoicecall.com/</a:t>
            </a:r>
            <a:endParaRPr lang="en-US" sz="2000" u="sng" dirty="0" smtClean="0">
              <a:solidFill>
                <a:srgbClr val="B5640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Email Id: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bonrix@gmail.com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7590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81249" y="631588"/>
            <a:ext cx="8027720" cy="90621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Web Panel To Software Call</a:t>
            </a: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62247" y="2505514"/>
            <a:ext cx="2103120" cy="2269266"/>
            <a:chOff x="432" y="1440"/>
            <a:chExt cx="1200" cy="1344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28" y="2064"/>
              <a:ext cx="1008" cy="7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432" y="1440"/>
              <a:ext cx="1200" cy="624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07" y="3778003"/>
            <a:ext cx="1143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29"/>
          <p:cNvSpPr>
            <a:spLocks noChangeArrowheads="1"/>
          </p:cNvSpPr>
          <p:nvPr/>
        </p:nvSpPr>
        <p:spPr bwMode="auto">
          <a:xfrm>
            <a:off x="6835435" y="3319157"/>
            <a:ext cx="1981200" cy="1295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VoIP Device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Sudhir_\Desktop\ne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830" y="2505514"/>
            <a:ext cx="1595437" cy="27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597118" y="4043684"/>
            <a:ext cx="1196256" cy="0"/>
          </a:xfrm>
          <a:prstGeom prst="line">
            <a:avLst/>
          </a:prstGeom>
          <a:noFill/>
          <a:ln w="38100">
            <a:solidFill>
              <a:srgbClr val="F834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8816635" y="3948494"/>
            <a:ext cx="1496291" cy="18363"/>
          </a:xfrm>
          <a:prstGeom prst="line">
            <a:avLst/>
          </a:prstGeom>
          <a:noFill/>
          <a:ln w="38100">
            <a:solidFill>
              <a:srgbClr val="F834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677274" y="5026852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</a:rPr>
              <a:t>Bonrix Voice Call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5073973" y="1936714"/>
            <a:ext cx="2133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Call </a:t>
            </a:r>
            <a:r>
              <a:rPr lang="en-US" sz="2400" dirty="0" smtClean="0">
                <a:latin typeface="Times New Roman" pitchFamily="18" charset="0"/>
              </a:rPr>
              <a:t>Direction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337661" y="2384731"/>
            <a:ext cx="17427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4787644" y="4999556"/>
            <a:ext cx="28154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Response Direction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040282" y="5491231"/>
            <a:ext cx="232855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9967830" y="5281991"/>
            <a:ext cx="1595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</a:rPr>
              <a:t>Network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8" name="Oval 29"/>
          <p:cNvSpPr>
            <a:spLocks noChangeArrowheads="1"/>
          </p:cNvSpPr>
          <p:nvPr/>
        </p:nvSpPr>
        <p:spPr bwMode="auto">
          <a:xfrm>
            <a:off x="3813661" y="3390652"/>
            <a:ext cx="1832264" cy="1295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SIP Prof.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Software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5606431" y="3977854"/>
            <a:ext cx="1196256" cy="0"/>
          </a:xfrm>
          <a:prstGeom prst="line">
            <a:avLst/>
          </a:prstGeom>
          <a:noFill/>
          <a:ln w="38100">
            <a:solidFill>
              <a:srgbClr val="F834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907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9" grpId="0" animBg="1"/>
      <p:bldP spid="13" grpId="0" animBg="1"/>
      <p:bldP spid="14" grpId="0" animBg="1"/>
      <p:bldP spid="15" grpId="0"/>
      <p:bldP spid="16" grpId="0"/>
      <p:bldP spid="20" grpId="0"/>
      <p:bldP spid="26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73706" y="877252"/>
            <a:ext cx="10181229" cy="90621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Bonrix Voice Broadcast Web 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Panel 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Description</a:t>
            </a:r>
          </a:p>
          <a:p>
            <a:endParaRPr lang="en-US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021" y="2058143"/>
            <a:ext cx="1175072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Description Bonrix Voice Broadcast Web Panel provides facility for only voice campaign for marketing purposes and also for transnational purpose for voice notification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Alert as well as OTP notification on voice call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web provide re-seller option for selling voice call for voice marketing purpose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Android app also available for Bulk Voice campaign from android phone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5894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51129" y="658884"/>
            <a:ext cx="10413241" cy="90621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Bonrix Voice Broadcast Web 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Panel Use 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Cases</a:t>
            </a:r>
          </a:p>
          <a:p>
            <a:endParaRPr lang="en-US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277" y="1606042"/>
            <a:ext cx="1175072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Admin Panel 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Overall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and voice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campain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routing - re-seller management,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	pricing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tariff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Re-seller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Panel 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1.User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creation, User management , Credit allocation, reporting.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User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Panel: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1.Voice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broadcasting, Voice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running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voice marking campaign, upload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	pre-recorded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audio file, upload bilk contact using Excel /CSV,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Checking 	Voice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report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331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46919" y="819359"/>
            <a:ext cx="10413241" cy="90621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Different Type Of Voice Termination</a:t>
            </a:r>
          </a:p>
          <a:p>
            <a:endParaRPr lang="en-US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5053" y="2083702"/>
            <a:ext cx="117507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SIP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VOIP telephony provider connector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USB-3G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card dongle based voice to GSM dialer.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GSM/3G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Void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GSM Gateway.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Third party HTTP API for Voice and FTP audio file upload.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Android app also available for Bulk Voice campaign from android phone.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Voice API is also available for third party external software integration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0293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016854" y="922308"/>
            <a:ext cx="7932364" cy="1460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SIP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Professional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Voice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Call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Software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504615" y="1926109"/>
            <a:ext cx="10913423" cy="4057401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Clr>
                <a:schemeClr val="tx1"/>
              </a:buClr>
              <a:buFont typeface="Wingdings 3"/>
              <a:buNone/>
            </a:pPr>
            <a:endParaRPr lang="en-US" sz="2400" dirty="0" smtClean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Bonrix VoIP  SIP is developed for outbound call center for processing leads via different types of VoIP Gateway.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Verdana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developed for automated calling from desktop based phone   working on different VoIP  based technology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3917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196935" y="665778"/>
            <a:ext cx="7600950" cy="81698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Config</a:t>
            </a:r>
            <a:r>
              <a:rPr 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008" y="1428173"/>
            <a:ext cx="10996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Step 1: After installation of Voice call messenger user need to redirect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files &gt;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Bonrix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Voice call manager. </a:t>
            </a:r>
          </a:p>
        </p:txBody>
      </p:sp>
      <p:pic>
        <p:nvPicPr>
          <p:cNvPr id="7" name="Picture 2" descr="C:\Users\Sudhir_\Desktop\BonrixGPS\voip images\Software-Satting-Path_Ste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85" y="2436594"/>
            <a:ext cx="11040851" cy="393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3059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ABA445-0BAC-4C23-A29E-1A3AE62819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912</Words>
  <Application>Microsoft Office PowerPoint</Application>
  <PresentationFormat>Custom</PresentationFormat>
  <Paragraphs>209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Bonrix’s YouTube  video links: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2014-02-01T19:24:49Z</dcterms:created>
  <dcterms:modified xsi:type="dcterms:W3CDTF">2018-12-26T05:48:02Z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TC040144389991</vt:lpwstr>
  </property>
</Properties>
</file>